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7" r:id="rId28"/>
    <p:sldId id="288" r:id="rId29"/>
    <p:sldId id="289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wmf"/><Relationship Id="rId1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 C38-1客户投诉以上批次有黑点，后面做货要注意</a:t>
            </a:r>
            <a:endParaRPr lang="zh-CN" altLang="en-US"/>
          </a:p>
        </p:txBody>
      </p:sp>
      <p:pic>
        <p:nvPicPr>
          <p:cNvPr id="4" name="图片 3" descr="微信图片_20250214144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2348865"/>
            <a:ext cx="2430000" cy="4320000"/>
          </a:xfrm>
          <a:prstGeom prst="rect">
            <a:avLst/>
          </a:prstGeom>
        </p:spPr>
      </p:pic>
      <p:pic>
        <p:nvPicPr>
          <p:cNvPr id="5" name="图片 4" descr="微信图片_20250214144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213296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2025-2-18-</a:t>
            </a:r>
            <a:r>
              <a:rPr lang="zh-CN" altLang="en-US"/>
              <a:t>C38客户投诉今天送货的30万奶昔盖有色差，颜色偏深</a:t>
            </a:r>
            <a:endParaRPr lang="zh-CN" altLang="en-US"/>
          </a:p>
        </p:txBody>
      </p:sp>
      <p:pic>
        <p:nvPicPr>
          <p:cNvPr id="4" name="内容占位符 3" descr="微信图片_2025021908125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4652645"/>
            <a:ext cx="2880909" cy="2160000"/>
          </a:xfrm>
          <a:prstGeom prst="rect">
            <a:avLst/>
          </a:prstGeom>
        </p:spPr>
      </p:pic>
      <p:pic>
        <p:nvPicPr>
          <p:cNvPr id="5" name="图片 4" descr="微信图片_202502190812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0" y="4580890"/>
            <a:ext cx="2881334" cy="2160000"/>
          </a:xfrm>
          <a:prstGeom prst="rect">
            <a:avLst/>
          </a:prstGeom>
        </p:spPr>
      </p:pic>
      <p:pic>
        <p:nvPicPr>
          <p:cNvPr id="6" name="图片 5" descr="微信图片_202502190812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4509135"/>
            <a:ext cx="2881334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2025-2-19-</a:t>
            </a:r>
            <a:r>
              <a:rPr lang="zh-CN" altLang="en-US"/>
              <a:t>E13-1客户投诉标签出标方向反</a:t>
            </a:r>
            <a:endParaRPr lang="zh-CN" altLang="en-US"/>
          </a:p>
        </p:txBody>
      </p:sp>
      <p:pic>
        <p:nvPicPr>
          <p:cNvPr id="4" name="内容占位符 3" descr="微信图片_202502191825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8645" y="2565400"/>
            <a:ext cx="2886075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2025-2-20</a:t>
            </a:r>
            <a:r>
              <a:rPr lang="zh-CN" altLang="en-US"/>
              <a:t>品检反馈标签皱，自动品检机无法识别</a:t>
            </a:r>
            <a:endParaRPr lang="zh-CN" altLang="en-US"/>
          </a:p>
        </p:txBody>
      </p:sp>
      <p:pic>
        <p:nvPicPr>
          <p:cNvPr id="4" name="内容占位符 3" descr="微信图片_202502201826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20472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2025-2-20-</a:t>
            </a:r>
            <a:r>
              <a:rPr lang="zh-CN" altLang="en-US"/>
              <a:t>C71-7的这个侧标客户反馈有一卷是底纸断了</a:t>
            </a:r>
            <a:endParaRPr lang="zh-CN" altLang="en-US"/>
          </a:p>
        </p:txBody>
      </p:sp>
      <p:pic>
        <p:nvPicPr>
          <p:cNvPr id="4" name="内容占位符 3" descr="微信图片_202502201829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9205" y="1988820"/>
            <a:ext cx="67163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2025-2-21-</a:t>
            </a:r>
            <a:r>
              <a:rPr lang="zh-CN" altLang="en-US"/>
              <a:t>D22这个工单客户投诉有重码，目前发现3卷有重码，</a:t>
            </a:r>
            <a:endParaRPr lang="zh-CN" altLang="en-US"/>
          </a:p>
        </p:txBody>
      </p:sp>
      <p:pic>
        <p:nvPicPr>
          <p:cNvPr id="4" name="内容占位符 3" descr="微信图片_2025022118442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360" y="5733415"/>
            <a:ext cx="8229600" cy="913130"/>
          </a:xfrm>
          <a:prstGeom prst="rect">
            <a:avLst/>
          </a:prstGeom>
        </p:spPr>
      </p:pic>
      <p:pic>
        <p:nvPicPr>
          <p:cNvPr id="5" name="图片 4" descr="微信图片_202502211844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20" y="1412875"/>
            <a:ext cx="31716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2025-2-25-</a:t>
            </a:r>
            <a:r>
              <a:rPr lang="zh-CN" altLang="en-US"/>
              <a:t>A84客户投诉以上工单印刷不良</a:t>
            </a:r>
            <a:endParaRPr lang="zh-CN" altLang="en-US"/>
          </a:p>
        </p:txBody>
      </p:sp>
      <p:pic>
        <p:nvPicPr>
          <p:cNvPr id="4" name="内容占位符 3" descr="微信图片_202502251825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3617595"/>
            <a:ext cx="4320000" cy="3240341"/>
          </a:xfrm>
          <a:prstGeom prst="rect">
            <a:avLst/>
          </a:prstGeom>
        </p:spPr>
      </p:pic>
      <p:pic>
        <p:nvPicPr>
          <p:cNvPr id="5" name="图片 4" descr="微信图片_20250225182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3644900"/>
            <a:ext cx="4320000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2025-2-25-</a:t>
            </a:r>
            <a:r>
              <a:rPr lang="zh-CN" altLang="en-US"/>
              <a:t>A84客户投诉今天送货的倍冠盾牌颜色有色差</a:t>
            </a:r>
            <a:endParaRPr lang="zh-CN" altLang="en-US"/>
          </a:p>
        </p:txBody>
      </p:sp>
      <p:pic>
        <p:nvPicPr>
          <p:cNvPr id="4" name="内容占位符 3" descr="微信图片_2025022518284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6093460"/>
            <a:ext cx="8229600" cy="910590"/>
          </a:xfrm>
          <a:prstGeom prst="rect">
            <a:avLst/>
          </a:prstGeom>
        </p:spPr>
      </p:pic>
      <p:pic>
        <p:nvPicPr>
          <p:cNvPr id="5" name="图片 4" descr="微信图片_202502251828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917065"/>
            <a:ext cx="3240000" cy="4320000"/>
          </a:xfrm>
          <a:prstGeom prst="rect">
            <a:avLst/>
          </a:prstGeom>
        </p:spPr>
      </p:pic>
      <p:pic>
        <p:nvPicPr>
          <p:cNvPr id="6" name="图片 5" descr="微信图片_202502251828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55" y="1917065"/>
            <a:ext cx="324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2025-2-26-</a:t>
            </a:r>
            <a:r>
              <a:rPr lang="zh-CN" altLang="en-US"/>
              <a:t>C81-2客户投诉有线条</a:t>
            </a:r>
            <a:endParaRPr lang="zh-CN" altLang="en-US"/>
          </a:p>
        </p:txBody>
      </p:sp>
      <p:pic>
        <p:nvPicPr>
          <p:cNvPr id="4" name="内容占位符 3" descr="微信图片_202502261806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61806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20" y="4797425"/>
            <a:ext cx="2880000" cy="2061177"/>
          </a:xfrm>
          <a:prstGeom prst="rect">
            <a:avLst/>
          </a:prstGeom>
        </p:spPr>
      </p:pic>
      <p:pic>
        <p:nvPicPr>
          <p:cNvPr id="6" name="图片 5" descr="微信图片_202502261806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20" y="1844675"/>
            <a:ext cx="1620000" cy="2880000"/>
          </a:xfrm>
          <a:prstGeom prst="rect">
            <a:avLst/>
          </a:prstGeom>
        </p:spPr>
      </p:pic>
      <p:pic>
        <p:nvPicPr>
          <p:cNvPr id="9" name="图片 8" descr="微信图片_202502261806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235" y="3933190"/>
            <a:ext cx="31104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</a:t>
            </a:r>
            <a:r>
              <a:rPr lang="zh-CN" altLang="en-US"/>
              <a:t>B45背标欠数25600</a:t>
            </a:r>
            <a:br>
              <a:rPr lang="zh-CN" altLang="en-US"/>
            </a:br>
            <a:r>
              <a:rPr lang="zh-CN" altLang="en-US"/>
              <a:t>分条分坏了</a:t>
            </a:r>
            <a:endParaRPr lang="zh-CN" altLang="en-US"/>
          </a:p>
        </p:txBody>
      </p:sp>
      <p:pic>
        <p:nvPicPr>
          <p:cNvPr id="4" name="内容占位符 3" descr="微信图片_202502261809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06121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</a:t>
            </a:r>
            <a:r>
              <a:rPr lang="zh-CN" altLang="en-US"/>
              <a:t> D53客户投诉以上序列号一个号码重复了，一个号码少了</a:t>
            </a:r>
            <a:r>
              <a:rPr lang="en-US" altLang="zh-CN"/>
              <a:t>.</a:t>
            </a:r>
            <a:br>
              <a:rPr lang="en-US" altLang="zh-CN"/>
            </a:br>
            <a:r>
              <a:rPr lang="zh-CN" altLang="zh-CN"/>
              <a:t>拼板正确，应该是补标补错</a:t>
            </a:r>
            <a:endParaRPr lang="zh-CN" altLang="zh-CN"/>
          </a:p>
        </p:txBody>
      </p:sp>
      <p:pic>
        <p:nvPicPr>
          <p:cNvPr id="4" name="内容占位符 3" descr="微信图片_202502261815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331720"/>
            <a:ext cx="3396615" cy="4526280"/>
          </a:xfrm>
          <a:prstGeom prst="rect">
            <a:avLst/>
          </a:prstGeom>
        </p:spPr>
      </p:pic>
      <p:pic>
        <p:nvPicPr>
          <p:cNvPr id="5" name="图片 4" descr="微信图片_202502261815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3933190"/>
            <a:ext cx="2503733" cy="2880000"/>
          </a:xfrm>
          <a:prstGeom prst="rect">
            <a:avLst/>
          </a:prstGeom>
        </p:spPr>
      </p:pic>
      <p:pic>
        <p:nvPicPr>
          <p:cNvPr id="6" name="图片 5" descr="微信图片_202502261815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3789045"/>
            <a:ext cx="2924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2025-2-11-</a:t>
            </a:r>
            <a:r>
              <a:rPr lang="zh-CN" altLang="en-US"/>
              <a:t>C38-1客户投诉以上批次有黑点，后面做货要注意</a:t>
            </a:r>
            <a:endParaRPr lang="zh-CN" altLang="en-US"/>
          </a:p>
        </p:txBody>
      </p:sp>
      <p:pic>
        <p:nvPicPr>
          <p:cNvPr id="4" name="图片 3" descr="微信图片_202502141448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2421255"/>
            <a:ext cx="2430000" cy="4320000"/>
          </a:xfrm>
          <a:prstGeom prst="rect">
            <a:avLst/>
          </a:prstGeom>
        </p:spPr>
      </p:pic>
      <p:pic>
        <p:nvPicPr>
          <p:cNvPr id="5" name="图片 4" descr="微信图片_202502141448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2348865"/>
            <a:ext cx="3234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</a:t>
            </a:r>
            <a:r>
              <a:rPr lang="zh-CN" altLang="en-US"/>
              <a:t>客户反馈标签贴错，责任人张兰清</a:t>
            </a:r>
            <a:endParaRPr lang="zh-CN" altLang="en-US"/>
          </a:p>
        </p:txBody>
      </p:sp>
      <p:pic>
        <p:nvPicPr>
          <p:cNvPr id="4" name="内容占位符 3" descr="微信图片_202502261817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2277110"/>
            <a:ext cx="3718560" cy="4526280"/>
          </a:xfrm>
          <a:prstGeom prst="rect">
            <a:avLst/>
          </a:prstGeom>
        </p:spPr>
      </p:pic>
      <p:pic>
        <p:nvPicPr>
          <p:cNvPr id="5" name="图片 4" descr="微信图片_202502261817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2025-2-26-A08</a:t>
            </a:r>
            <a:r>
              <a:rPr lang="zh-CN" altLang="en-US"/>
              <a:t>客户反馈有一条比较明显痕。</a:t>
            </a:r>
            <a:endParaRPr lang="zh-CN" altLang="en-US"/>
          </a:p>
        </p:txBody>
      </p:sp>
      <p:pic>
        <p:nvPicPr>
          <p:cNvPr id="4" name="内容占位符 3" descr="微信图片_202502270811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7675" y="220472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</a:t>
            </a:r>
            <a:r>
              <a:rPr lang="zh-CN" altLang="en-US"/>
              <a:t>C38客户投诉奶昔盖有黑点黄点</a:t>
            </a:r>
            <a:endParaRPr lang="zh-CN" altLang="en-US"/>
          </a:p>
        </p:txBody>
      </p:sp>
      <p:pic>
        <p:nvPicPr>
          <p:cNvPr id="4" name="内容占位符 3" descr="微信图片_202502271900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3488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71859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2420620"/>
            <a:ext cx="3238400" cy="4320000"/>
          </a:xfrm>
          <a:prstGeom prst="rect">
            <a:avLst/>
          </a:prstGeom>
        </p:spPr>
      </p:pic>
      <p:pic>
        <p:nvPicPr>
          <p:cNvPr id="6" name="图片 5" descr="微信图片_202502271859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4699000"/>
            <a:ext cx="2880000" cy="2159000"/>
          </a:xfrm>
          <a:prstGeom prst="rect">
            <a:avLst/>
          </a:prstGeom>
        </p:spPr>
      </p:pic>
      <p:pic>
        <p:nvPicPr>
          <p:cNvPr id="7" name="图片 6" descr="微信图片_202502271859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80" y="2492375"/>
            <a:ext cx="28800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2025-02-26-</a:t>
            </a:r>
            <a:r>
              <a:rPr lang="zh-CN" altLang="en-US"/>
              <a:t>C20的一定要多关注保证质量，颜色跟上色卡范围，版面要整洁，白点杂质要及时清除</a:t>
            </a:r>
            <a:endParaRPr lang="zh-CN" altLang="en-US"/>
          </a:p>
        </p:txBody>
      </p:sp>
      <p:pic>
        <p:nvPicPr>
          <p:cNvPr id="4" name="内容占位符 3" descr="微信图片_202502271904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2204720"/>
            <a:ext cx="3394710" cy="4526280"/>
          </a:xfrm>
          <a:prstGeom prst="rect">
            <a:avLst/>
          </a:prstGeom>
        </p:spPr>
      </p:pic>
      <p:pic>
        <p:nvPicPr>
          <p:cNvPr id="5" name="图片 4" descr="微信图片_202502271904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241109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74050" cy="1143000"/>
          </a:xfrm>
        </p:spPr>
        <p:txBody>
          <a:bodyPr>
            <a:normAutofit fontScale="90000"/>
          </a:bodyPr>
          <a:p>
            <a:r>
              <a:rPr lang="en-US" altLang="zh-CN"/>
              <a:t>2025-02-26-</a:t>
            </a:r>
            <a:r>
              <a:rPr lang="zh-CN" altLang="en-US"/>
              <a:t>C38投诉划线不良没有挑出</a:t>
            </a:r>
            <a:br>
              <a:rPr lang="zh-CN" altLang="en-US"/>
            </a:br>
            <a:r>
              <a:rPr lang="zh-CN" altLang="en-US"/>
              <a:t>且</a:t>
            </a:r>
            <a:r>
              <a:rPr lang="en-US" altLang="zh-CN"/>
              <a:t>QC</a:t>
            </a:r>
            <a:r>
              <a:rPr lang="zh-CN" altLang="en-US"/>
              <a:t>章不清晰</a:t>
            </a:r>
            <a:endParaRPr lang="zh-CN" altLang="en-US"/>
          </a:p>
        </p:txBody>
      </p:sp>
      <p:pic>
        <p:nvPicPr>
          <p:cNvPr id="4" name="内容占位符 3" descr="微信图片_202502271913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215" y="4725035"/>
            <a:ext cx="3600000" cy="2025160"/>
          </a:xfrm>
          <a:prstGeom prst="rect">
            <a:avLst/>
          </a:prstGeom>
        </p:spPr>
      </p:pic>
      <p:pic>
        <p:nvPicPr>
          <p:cNvPr id="5" name="图片 4" descr="微信图片_202502271913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55" y="242062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2025-02-26-</a:t>
            </a:r>
            <a:r>
              <a:rPr lang="zh-CN" altLang="en-US"/>
              <a:t>C58客户投拆划线不良没有挑出</a:t>
            </a:r>
            <a:endParaRPr lang="zh-CN" altLang="en-US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323215" y="3284855"/>
          <a:ext cx="2622857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215" y="3284855"/>
                        <a:ext cx="2622857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微信图片_202502280807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10" y="2276475"/>
            <a:ext cx="50556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2025-2-28-</a:t>
            </a:r>
            <a:r>
              <a:rPr lang="zh-CN" altLang="en-US"/>
              <a:t> A84客户投诉奶昔盖黑线太明显</a:t>
            </a:r>
            <a:endParaRPr lang="zh-CN" altLang="en-US"/>
          </a:p>
        </p:txBody>
      </p:sp>
      <p:pic>
        <p:nvPicPr>
          <p:cNvPr id="4" name="内容占位符 3" descr="微信图片_2025022818163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1775" y="227711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2025-02-28-C20</a:t>
            </a:r>
            <a:r>
              <a:rPr lang="zh-CN" altLang="en-US"/>
              <a:t>客户反馈有色差</a:t>
            </a:r>
            <a:endParaRPr lang="zh-CN" altLang="en-US"/>
          </a:p>
        </p:txBody>
      </p:sp>
      <p:pic>
        <p:nvPicPr>
          <p:cNvPr id="4" name="内容占位符 3" descr="微信图片_2025022818302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160" y="2421255"/>
            <a:ext cx="731583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2025-02-28-</a:t>
            </a:r>
            <a:r>
              <a:rPr lang="zh-CN" altLang="en-US"/>
              <a:t>C07反馈09800001257序列号扫出来的内容与资料不符</a:t>
            </a:r>
            <a:endParaRPr lang="zh-CN" altLang="en-US"/>
          </a:p>
        </p:txBody>
      </p:sp>
      <p:pic>
        <p:nvPicPr>
          <p:cNvPr id="4" name="内容占位符 3" descr="微信图片_2025022818533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4057650"/>
            <a:ext cx="4320000" cy="2800633"/>
          </a:xfrm>
          <a:prstGeom prst="rect">
            <a:avLst/>
          </a:prstGeom>
        </p:spPr>
      </p:pic>
      <p:pic>
        <p:nvPicPr>
          <p:cNvPr id="5" name="图片 4" descr="微信图片_202502281853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3725" y="4218800"/>
            <a:ext cx="2880000" cy="1300400"/>
          </a:xfrm>
          <a:prstGeom prst="rect">
            <a:avLst/>
          </a:prstGeom>
        </p:spPr>
      </p:pic>
      <p:pic>
        <p:nvPicPr>
          <p:cNvPr id="6" name="图片 5" descr="微信图片_202502281853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735" y="2420620"/>
            <a:ext cx="1944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 A84客户投诉有色差，后续做货要注意</a:t>
            </a:r>
            <a:endParaRPr lang="zh-CN" altLang="en-US"/>
          </a:p>
        </p:txBody>
      </p:sp>
      <p:pic>
        <p:nvPicPr>
          <p:cNvPr id="4" name="内容占位符 3" descr="微信图片_202502141451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3213100"/>
            <a:ext cx="4801515" cy="3600000"/>
          </a:xfrm>
          <a:prstGeom prst="rect">
            <a:avLst/>
          </a:prstGeom>
        </p:spPr>
      </p:pic>
      <p:pic>
        <p:nvPicPr>
          <p:cNvPr id="5" name="图片 4" descr="微信图片_20250214145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3140710"/>
            <a:ext cx="4800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2025-2-12-C20</a:t>
            </a:r>
            <a:r>
              <a:rPr lang="zh-CN" altLang="en-US"/>
              <a:t>客户投诉印刷不清晰</a:t>
            </a:r>
            <a:endParaRPr lang="zh-CN" altLang="en-US"/>
          </a:p>
        </p:txBody>
      </p:sp>
      <p:pic>
        <p:nvPicPr>
          <p:cNvPr id="4" name="内容占位符 3" descr="微信图片_2025021415083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3717290"/>
            <a:ext cx="2150400" cy="2880000"/>
          </a:xfrm>
          <a:prstGeom prst="rect">
            <a:avLst/>
          </a:prstGeom>
        </p:spPr>
      </p:pic>
      <p:pic>
        <p:nvPicPr>
          <p:cNvPr id="5" name="图片 4" descr="微信图片_20250214150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0" y="3717290"/>
            <a:ext cx="2369067" cy="2880000"/>
          </a:xfrm>
          <a:prstGeom prst="rect">
            <a:avLst/>
          </a:prstGeom>
        </p:spPr>
      </p:pic>
      <p:pic>
        <p:nvPicPr>
          <p:cNvPr id="6" name="图片 5" descr="微信图片_202502141508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35" y="234886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05" y="260985"/>
            <a:ext cx="7772400" cy="1470025"/>
          </a:xfrm>
        </p:spPr>
        <p:txBody>
          <a:bodyPr>
            <a:normAutofit fontScale="90000"/>
          </a:bodyPr>
          <a:p>
            <a:r>
              <a:rPr lang="en-US" altLang="zh-CN"/>
              <a:t>2025-2-13-</a:t>
            </a:r>
            <a:r>
              <a:rPr lang="zh-CN" altLang="en-US"/>
              <a:t>C38-1客户投诉以上工单有毛发，类似睫毛</a:t>
            </a:r>
            <a:endParaRPr lang="zh-CN" altLang="en-US"/>
          </a:p>
        </p:txBody>
      </p:sp>
      <p:pic>
        <p:nvPicPr>
          <p:cNvPr id="4" name="图片 3" descr="微信图片_202502131808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2924810"/>
            <a:ext cx="2025000" cy="3600000"/>
          </a:xfrm>
          <a:prstGeom prst="rect">
            <a:avLst/>
          </a:prstGeom>
        </p:spPr>
      </p:pic>
      <p:pic>
        <p:nvPicPr>
          <p:cNvPr id="5" name="图片 4" descr="微信图片_202502131808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885" y="2997200"/>
            <a:ext cx="2025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2025-2-14-</a:t>
            </a:r>
            <a:r>
              <a:rPr lang="zh-CN" altLang="en-US"/>
              <a:t>A125-1这款三寸的570，客户反馈有很多褶皱</a:t>
            </a:r>
            <a:endParaRPr lang="zh-CN" altLang="en-US"/>
          </a:p>
        </p:txBody>
      </p:sp>
      <p:pic>
        <p:nvPicPr>
          <p:cNvPr id="4" name="内容占位符 3" descr="微信图片_202502141834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460" y="213233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141834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0" y="2996565"/>
            <a:ext cx="2025000" cy="3600000"/>
          </a:xfrm>
          <a:prstGeom prst="rect">
            <a:avLst/>
          </a:prstGeom>
        </p:spPr>
      </p:pic>
      <p:pic>
        <p:nvPicPr>
          <p:cNvPr id="6" name="图片 5" descr="微信图片_202502141834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45" y="2780665"/>
            <a:ext cx="294066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B14的这个料号：S47040000337客户反馈色差</a:t>
            </a:r>
            <a:endParaRPr lang="zh-CN" altLang="en-US"/>
          </a:p>
        </p:txBody>
      </p:sp>
      <p:pic>
        <p:nvPicPr>
          <p:cNvPr id="4" name="内容占位符 3" descr="微信图片_202502141836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1595" y="2132330"/>
            <a:ext cx="632777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2025-2-17-</a:t>
            </a:r>
            <a:r>
              <a:rPr lang="zh-CN" altLang="en-US"/>
              <a:t>C35-1客户投诉以上工单印刷不良有红点，客户要求退换货</a:t>
            </a:r>
            <a:endParaRPr lang="zh-CN" altLang="en-US"/>
          </a:p>
        </p:txBody>
      </p:sp>
      <p:pic>
        <p:nvPicPr>
          <p:cNvPr id="4" name="内容占位符 3" descr="微信图片_202502180814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3978275"/>
            <a:ext cx="4367273" cy="2880000"/>
          </a:xfrm>
          <a:prstGeom prst="rect">
            <a:avLst/>
          </a:prstGeom>
        </p:spPr>
      </p:pic>
      <p:pic>
        <p:nvPicPr>
          <p:cNvPr id="5" name="图片 4" descr="微信图片_202502180814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65" y="3356610"/>
            <a:ext cx="448266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2025-2-17-</a:t>
            </a:r>
            <a:r>
              <a:rPr lang="zh-CN" altLang="en-US"/>
              <a:t>客户反馈客户反馈印刷不清晰，有黑线，</a:t>
            </a:r>
            <a:endParaRPr lang="zh-CN" altLang="en-US"/>
          </a:p>
        </p:txBody>
      </p:sp>
      <p:pic>
        <p:nvPicPr>
          <p:cNvPr id="4" name="内容占位符 3" descr="微信图片_202502181457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205355"/>
            <a:ext cx="7768590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WPS 演示</Application>
  <PresentationFormat/>
  <Paragraphs>56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 C38-1客户投诉以上批次有黑点，后面做货要注意</vt:lpstr>
      <vt:lpstr> 2025-2-11-C38-1客户投诉以上批次有黑点，后面做货要注意</vt:lpstr>
      <vt:lpstr> A84客户投诉有色差，后续做货要注意</vt:lpstr>
      <vt:lpstr>2025-2-12-C20客户投诉印刷不清晰</vt:lpstr>
      <vt:lpstr>2025-2-13-C38-1客户投诉以上工单有毛发，类似睫毛</vt:lpstr>
      <vt:lpstr>2025-2-14-A125-1这款三寸的570，客户反馈有很多褶皱</vt:lpstr>
      <vt:lpstr>B14的这个料号：S47040000337客户反馈色差</vt:lpstr>
      <vt:lpstr>2025-2-17-C35-1客户投诉以上工单印刷不良有红点，客户要求退换货</vt:lpstr>
      <vt:lpstr>2025-2-17-客户反馈客户反馈印刷不清晰，有黑线，</vt:lpstr>
      <vt:lpstr> 2025-2-18-C38客户投诉今天送货的30万奶昔盖有色差，颜色偏深</vt:lpstr>
      <vt:lpstr> 2025-2-19-E13-1客户投诉标签出标方向反</vt:lpstr>
      <vt:lpstr>2025-2-20品检反馈标签皱，自动品检机无法识别</vt:lpstr>
      <vt:lpstr>2025-2-20-C71-7的这个侧标客户反馈有一卷是底纸断了</vt:lpstr>
      <vt:lpstr>2025-2-21-D22这个工单客户投诉有重码，目前发现3卷有重码，</vt:lpstr>
      <vt:lpstr>2025-2-25-A84客户投诉以上工单印刷不良</vt:lpstr>
      <vt:lpstr> 2025-2-25-A84客户投诉今天送货的倍冠盾牌颜色有色差</vt:lpstr>
      <vt:lpstr>2025-2-26-C81-2客户投诉有线条</vt:lpstr>
      <vt:lpstr>2025-2-26-B45背标欠数25600 分条分坏了</vt:lpstr>
      <vt:lpstr>2025-2-26- D53客户投诉以上序列号一个号码重复了，一个号码少了. 拼板正确，应该是补标补错</vt:lpstr>
      <vt:lpstr>2025-2-26-客户反馈标签贴错，责任人张兰清</vt:lpstr>
      <vt:lpstr>2025-2-26-A08客户反馈有一条比较明显痕。</vt:lpstr>
      <vt:lpstr>2025-2-26-C38客户投诉奶昔盖有黑点黄点</vt:lpstr>
      <vt:lpstr>2025-02-26-C20的一定要多关注保证质量，颜色跟上色卡范围，版面要整洁，白点杂质要及时清除</vt:lpstr>
      <vt:lpstr>2025-02-26-C38投诉划线不良没有挑出 且QC章不清晰</vt:lpstr>
      <vt:lpstr> 2025-02-26-C58客户投拆划线不良没有挑出</vt:lpstr>
      <vt:lpstr>2025-2-28- A84客户投诉奶昔盖黑线太明显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2025-2-13-C38-1客户投诉以上工单有毛发，类似睫毛</dc:title>
  <dc:creator>Administrator</dc:creator>
  <cp:lastModifiedBy>WPS</cp:lastModifiedBy>
  <cp:revision>22</cp:revision>
  <dcterms:created xsi:type="dcterms:W3CDTF">2025-02-13T10:09:00Z</dcterms:created>
  <dcterms:modified xsi:type="dcterms:W3CDTF">2025-02-28T10:54:52Z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87045C9E3521474CBBA2810491D6A104_12</vt:lpwstr>
  </property>
  <property fmtid="{D5CDD505-2E9C-101B-9397-08002B2CF9AE}" pid="3" name="KSOProductBuildVer">
    <vt:lpwstr>2052-12.8.2.18205</vt:lpwstr>
  </property>
</Properties>
</file>